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1437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RICHARD</cp:lastModifiedBy>
  <cp:revision>11</cp:revision>
  <dcterms:created xsi:type="dcterms:W3CDTF">2014-05-19T15:54:14Z</dcterms:created>
  <dcterms:modified xsi:type="dcterms:W3CDTF">2014-05-19T23:26:00Z</dcterms:modified>
</cp:coreProperties>
</file>