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  <a:srgbClr val="14374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994B9-D418-45E6-810A-084AA28FD14A}" type="datetimeFigureOut">
              <a:rPr lang="es-CO" smtClean="0"/>
              <a:pPr/>
              <a:t>19/05/2014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5587DC-3725-4D27-B709-12778C419F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s-CO" sz="2000" b="1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0</Words>
  <Application>Microsoft Office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RICHARD</dc:creator>
  <cp:lastModifiedBy>RICHARD</cp:lastModifiedBy>
  <cp:revision>11</cp:revision>
  <dcterms:created xsi:type="dcterms:W3CDTF">2014-05-19T15:54:14Z</dcterms:created>
  <dcterms:modified xsi:type="dcterms:W3CDTF">2014-05-20T01:45:08Z</dcterms:modified>
</cp:coreProperties>
</file>