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CBE3-AEA3-4F1E-BB5A-5FB896C6C150}" type="datetimeFigureOut">
              <a:rPr lang="es-CO" smtClean="0"/>
              <a:t>02/06/2014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F550-1CE5-45D9-B3A0-3D13139317F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CBE3-AEA3-4F1E-BB5A-5FB896C6C150}" type="datetimeFigureOut">
              <a:rPr lang="es-CO" smtClean="0"/>
              <a:t>02/06/2014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F550-1CE5-45D9-B3A0-3D13139317F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CBE3-AEA3-4F1E-BB5A-5FB896C6C150}" type="datetimeFigureOut">
              <a:rPr lang="es-CO" smtClean="0"/>
              <a:t>02/06/2014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F550-1CE5-45D9-B3A0-3D13139317F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CBE3-AEA3-4F1E-BB5A-5FB896C6C150}" type="datetimeFigureOut">
              <a:rPr lang="es-CO" smtClean="0"/>
              <a:t>02/06/2014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F550-1CE5-45D9-B3A0-3D13139317F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CBE3-AEA3-4F1E-BB5A-5FB896C6C150}" type="datetimeFigureOut">
              <a:rPr lang="es-CO" smtClean="0"/>
              <a:t>02/06/2014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F550-1CE5-45D9-B3A0-3D13139317F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CBE3-AEA3-4F1E-BB5A-5FB896C6C150}" type="datetimeFigureOut">
              <a:rPr lang="es-CO" smtClean="0"/>
              <a:t>02/06/2014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F550-1CE5-45D9-B3A0-3D13139317F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CBE3-AEA3-4F1E-BB5A-5FB896C6C150}" type="datetimeFigureOut">
              <a:rPr lang="es-CO" smtClean="0"/>
              <a:t>02/06/2014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F550-1CE5-45D9-B3A0-3D13139317F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CBE3-AEA3-4F1E-BB5A-5FB896C6C150}" type="datetimeFigureOut">
              <a:rPr lang="es-CO" smtClean="0"/>
              <a:t>02/06/2014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F550-1CE5-45D9-B3A0-3D13139317F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CBE3-AEA3-4F1E-BB5A-5FB896C6C150}" type="datetimeFigureOut">
              <a:rPr lang="es-CO" smtClean="0"/>
              <a:t>02/06/2014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F550-1CE5-45D9-B3A0-3D13139317F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CBE3-AEA3-4F1E-BB5A-5FB896C6C150}" type="datetimeFigureOut">
              <a:rPr lang="es-CO" smtClean="0"/>
              <a:t>02/06/2014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F550-1CE5-45D9-B3A0-3D13139317F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CCBE3-AEA3-4F1E-BB5A-5FB896C6C150}" type="datetimeFigureOut">
              <a:rPr lang="es-CO" smtClean="0"/>
              <a:t>02/06/2014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BF550-1CE5-45D9-B3A0-3D13139317F9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CCBE3-AEA3-4F1E-BB5A-5FB896C6C150}" type="datetimeFigureOut">
              <a:rPr lang="es-CO" smtClean="0"/>
              <a:t>02/06/2014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BF550-1CE5-45D9-B3A0-3D13139317F9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giafauditores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060" y="-24"/>
            <a:ext cx="5565972" cy="3357586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857620" y="1142984"/>
            <a:ext cx="4929222" cy="1928826"/>
          </a:xfrm>
        </p:spPr>
        <p:txBody>
          <a:bodyPr>
            <a:normAutofit/>
          </a:bodyPr>
          <a:lstStyle/>
          <a:p>
            <a:pPr algn="l"/>
            <a:r>
              <a:rPr lang="es-CO" sz="6000" dirty="0" smtClean="0">
                <a:solidFill>
                  <a:schemeClr val="accent1"/>
                </a:solidFill>
                <a:latin typeface="Aharoni" pitchFamily="2" charset="-79"/>
                <a:cs typeface="Aharoni" pitchFamily="2" charset="-79"/>
              </a:rPr>
              <a:t>NIIF PYMES</a:t>
            </a:r>
            <a:endParaRPr lang="es-CO" sz="6000" dirty="0">
              <a:solidFill>
                <a:schemeClr val="accent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2143108" y="2428868"/>
            <a:ext cx="5857916" cy="1571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SOFTWARE CONTABLE Y FINANCIERO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SALAMANDRA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0" y="3571876"/>
            <a:ext cx="9144000" cy="1428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s-CO" sz="2000" b="1" dirty="0" smtClean="0">
                <a:solidFill>
                  <a:schemeClr val="accent1"/>
                </a:solidFill>
                <a:latin typeface="Arial" pitchFamily="34" charset="0"/>
                <a:ea typeface="+mj-ea"/>
                <a:cs typeface="Arial" pitchFamily="34" charset="0"/>
              </a:rPr>
              <a:t>Salamandra </a:t>
            </a:r>
            <a:r>
              <a:rPr lang="es-CO" sz="2000" dirty="0" smtClean="0">
                <a:solidFill>
                  <a:schemeClr val="accent1"/>
                </a:solidFill>
                <a:latin typeface="Arial" pitchFamily="34" charset="0"/>
                <a:ea typeface="+mj-ea"/>
                <a:cs typeface="Arial" pitchFamily="34" charset="0"/>
              </a:rPr>
              <a:t>es un software contable y financiero para entidades del sector solidario y cooperativo, que permite realizar a las entidades vigiladas por las superintendencias, el registro de sus asientos contables y financieros de una forma ágil, </a:t>
            </a:r>
            <a:r>
              <a:rPr lang="es-CO" sz="20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confiable, </a:t>
            </a:r>
            <a:r>
              <a:rPr lang="es-CO" sz="2000" dirty="0" smtClean="0">
                <a:solidFill>
                  <a:schemeClr val="accent1"/>
                </a:solidFill>
                <a:latin typeface="Arial" pitchFamily="34" charset="0"/>
                <a:ea typeface="+mj-ea"/>
                <a:cs typeface="Arial" pitchFamily="34" charset="0"/>
              </a:rPr>
              <a:t>trasparente y segura.</a:t>
            </a:r>
            <a:endParaRPr kumimoji="0" lang="es-CO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57158" y="5072074"/>
            <a:ext cx="8572560" cy="1643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s-CO" dirty="0" smtClean="0">
                <a:solidFill>
                  <a:schemeClr val="accent1"/>
                </a:solidFill>
                <a:latin typeface="Arial" pitchFamily="34" charset="0"/>
                <a:ea typeface="+mj-ea"/>
                <a:cs typeface="Arial" pitchFamily="34" charset="0"/>
              </a:rPr>
              <a:t>Contáctenos:</a:t>
            </a:r>
          </a:p>
          <a:p>
            <a:pPr lvl="0" algn="ctr">
              <a:spcBef>
                <a:spcPct val="0"/>
              </a:spcBef>
            </a:pPr>
            <a:r>
              <a:rPr lang="es-CO" b="1" dirty="0" smtClean="0">
                <a:solidFill>
                  <a:schemeClr val="accent1"/>
                </a:solidFill>
                <a:latin typeface="Arial" pitchFamily="34" charset="0"/>
                <a:ea typeface="+mj-ea"/>
                <a:cs typeface="Arial" pitchFamily="34" charset="0"/>
              </a:rPr>
              <a:t>PBX</a:t>
            </a:r>
            <a:r>
              <a:rPr lang="es-CO" sz="2100" b="1" dirty="0" smtClean="0">
                <a:solidFill>
                  <a:schemeClr val="accent1"/>
                </a:solidFill>
                <a:latin typeface="Arial" pitchFamily="34" charset="0"/>
                <a:ea typeface="+mj-ea"/>
                <a:cs typeface="Arial" pitchFamily="34" charset="0"/>
              </a:rPr>
              <a:t>:</a:t>
            </a:r>
            <a:r>
              <a:rPr lang="es-CO" sz="2500" b="1" dirty="0" smtClean="0">
                <a:solidFill>
                  <a:schemeClr val="accent1"/>
                </a:solidFill>
                <a:latin typeface="Arial" pitchFamily="34" charset="0"/>
                <a:ea typeface="+mj-ea"/>
                <a:cs typeface="Arial" pitchFamily="34" charset="0"/>
              </a:rPr>
              <a:t> (57) (2) 3854794</a:t>
            </a:r>
            <a:endParaRPr lang="es-CO" sz="2100" b="1" dirty="0" smtClean="0">
              <a:solidFill>
                <a:schemeClr val="accent1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lvl="0" algn="ctr">
              <a:spcBef>
                <a:spcPct val="0"/>
              </a:spcBef>
            </a:pPr>
            <a:r>
              <a:rPr lang="es-CO" sz="2100" b="1" dirty="0" smtClean="0">
                <a:solidFill>
                  <a:schemeClr val="accent1"/>
                </a:solidFill>
                <a:latin typeface="Arial" pitchFamily="34" charset="0"/>
                <a:ea typeface="+mj-ea"/>
                <a:cs typeface="Arial" pitchFamily="34" charset="0"/>
              </a:rPr>
              <a:t>Móviles: (57) </a:t>
            </a:r>
            <a:r>
              <a:rPr lang="es-CO" sz="2500" b="1" dirty="0" smtClean="0">
                <a:solidFill>
                  <a:schemeClr val="accent1"/>
                </a:solidFill>
                <a:latin typeface="Arial" pitchFamily="34" charset="0"/>
                <a:ea typeface="+mj-ea"/>
                <a:cs typeface="Arial" pitchFamily="34" charset="0"/>
              </a:rPr>
              <a:t>3108269816 3152688560 3148925134</a:t>
            </a:r>
            <a:r>
              <a:rPr lang="es-CO" sz="2100" b="1" dirty="0" smtClean="0">
                <a:solidFill>
                  <a:schemeClr val="accent1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</a:p>
          <a:p>
            <a:pPr lvl="0" algn="ctr">
              <a:spcBef>
                <a:spcPct val="0"/>
              </a:spcBef>
            </a:pPr>
            <a:r>
              <a:rPr lang="es-CO" dirty="0" smtClean="0">
                <a:solidFill>
                  <a:schemeClr val="accent1"/>
                </a:solidFill>
                <a:latin typeface="Arial" pitchFamily="34" charset="0"/>
                <a:ea typeface="+mj-ea"/>
                <a:cs typeface="Arial" pitchFamily="34" charset="0"/>
              </a:rPr>
              <a:t>visítenos en nuestra pagina web </a:t>
            </a:r>
            <a:r>
              <a:rPr lang="es-CO" sz="2100" dirty="0" smtClean="0">
                <a:solidFill>
                  <a:schemeClr val="accent1"/>
                </a:solidFill>
                <a:latin typeface="Arial" pitchFamily="34" charset="0"/>
                <a:ea typeface="+mj-ea"/>
                <a:cs typeface="Arial" pitchFamily="34" charset="0"/>
                <a:hlinkClick r:id="rId3"/>
              </a:rPr>
              <a:t>www.sgiafauditores.com</a:t>
            </a:r>
            <a:endParaRPr lang="es-CO" sz="2100" dirty="0" smtClean="0">
              <a:solidFill>
                <a:schemeClr val="accent1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lvl="0" algn="ctr">
              <a:spcBef>
                <a:spcPct val="0"/>
              </a:spcBef>
            </a:pPr>
            <a:endParaRPr kumimoji="0" lang="es-CO" sz="37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  <p:pic>
        <p:nvPicPr>
          <p:cNvPr id="4" name="3 Imagen" descr="NIIF09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3929090" cy="24401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</TotalTime>
  <Words>77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NIIF PYMES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NIIFS IFRS</dc:title>
  <dc:creator>RICHARD</dc:creator>
  <cp:lastModifiedBy>RICHARD</cp:lastModifiedBy>
  <cp:revision>11</cp:revision>
  <dcterms:created xsi:type="dcterms:W3CDTF">2014-06-02T16:23:50Z</dcterms:created>
  <dcterms:modified xsi:type="dcterms:W3CDTF">2014-06-02T19:27:32Z</dcterms:modified>
</cp:coreProperties>
</file>