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54E9-5531-4654-9BE0-F6440873648E}" type="datetimeFigureOut">
              <a:rPr lang="es-CO" smtClean="0"/>
              <a:pPr/>
              <a:t>03/04/2014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15832-385C-445C-BDA2-DAA5A2E0615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giafauditores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358114" cy="857256"/>
          </a:xfrm>
        </p:spPr>
        <p:txBody>
          <a:bodyPr>
            <a:noAutofit/>
          </a:bodyPr>
          <a:lstStyle/>
          <a:p>
            <a:r>
              <a:rPr lang="es-CO" sz="2800" dirty="0" smtClean="0"/>
              <a:t>DESARROLLO S DE SOFTWARE A LA MEDIDA</a:t>
            </a:r>
            <a:endParaRPr lang="es-CO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628" y="1214422"/>
            <a:ext cx="3857652" cy="5214974"/>
          </a:xfrm>
        </p:spPr>
        <p:txBody>
          <a:bodyPr>
            <a:noAutofit/>
          </a:bodyPr>
          <a:lstStyle/>
          <a:p>
            <a:r>
              <a:rPr lang="es-CO" sz="1800" dirty="0" smtClean="0">
                <a:latin typeface="Arial" pitchFamily="34" charset="0"/>
                <a:cs typeface="Arial" pitchFamily="34" charset="0"/>
                <a:hlinkClick r:id="rId2"/>
              </a:rPr>
              <a:t>www.sgiafauditores.com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s-CO" sz="1800" dirty="0" smtClean="0">
                <a:latin typeface="Arial" pitchFamily="34" charset="0"/>
                <a:cs typeface="Arial" pitchFamily="34" charset="0"/>
              </a:rPr>
              <a:t>amplia su portafolio de servicios,  incursionando en los desarrollo  de software a la medida corporativa y empresarial, Nuestros desarrollos se realizan en entorno Windows con tecnología Microsoft. Net, servicios web XML y Java con servidores de bases de datos relacionales (SQL Server, Oracle…). Realizamos proyectos de </a:t>
            </a:r>
            <a:r>
              <a:rPr lang="es-CO" sz="1800" b="1" dirty="0" smtClean="0">
                <a:latin typeface="Arial" pitchFamily="34" charset="0"/>
                <a:cs typeface="Arial" pitchFamily="34" charset="0"/>
              </a:rPr>
              <a:t>Inteligencia de Negocio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CO" sz="1800" dirty="0" err="1" smtClean="0">
                <a:latin typeface="Arial" pitchFamily="34" charset="0"/>
                <a:cs typeface="Arial" pitchFamily="34" charset="0"/>
              </a:rPr>
              <a:t>Bussiness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800" dirty="0" err="1" smtClean="0">
                <a:latin typeface="Arial" pitchFamily="34" charset="0"/>
                <a:cs typeface="Arial" pitchFamily="34" charset="0"/>
              </a:rPr>
              <a:t>Intelligence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) y </a:t>
            </a:r>
            <a:r>
              <a:rPr lang="es-CO" sz="1800" b="1" dirty="0" err="1" smtClean="0">
                <a:latin typeface="Arial" pitchFamily="34" charset="0"/>
                <a:cs typeface="Arial" pitchFamily="34" charset="0"/>
              </a:rPr>
              <a:t>Reporting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 con diferentes tecnologías y proyectos de </a:t>
            </a:r>
            <a:r>
              <a:rPr lang="es-CO" sz="1800" b="1" dirty="0" smtClean="0">
                <a:latin typeface="Arial" pitchFamily="34" charset="0"/>
                <a:cs typeface="Arial" pitchFamily="34" charset="0"/>
              </a:rPr>
              <a:t>gestión de contenidos e intranets</a:t>
            </a:r>
            <a:r>
              <a:rPr lang="es-CO" sz="1800" dirty="0" smtClean="0">
                <a:latin typeface="Arial" pitchFamily="34" charset="0"/>
                <a:cs typeface="Arial" pitchFamily="34" charset="0"/>
              </a:rPr>
              <a:t> (ECM) con tecnología </a:t>
            </a:r>
            <a:r>
              <a:rPr lang="es-CO" sz="1800" b="1" dirty="0" smtClean="0">
                <a:latin typeface="Arial" pitchFamily="34" charset="0"/>
                <a:cs typeface="Arial" pitchFamily="34" charset="0"/>
              </a:rPr>
              <a:t>Microsoft </a:t>
            </a:r>
            <a:r>
              <a:rPr lang="es-CO" sz="1800" b="1" dirty="0" err="1" smtClean="0">
                <a:latin typeface="Arial" pitchFamily="34" charset="0"/>
                <a:cs typeface="Arial" pitchFamily="34" charset="0"/>
              </a:rPr>
              <a:t>Sharepoint</a:t>
            </a:r>
            <a:r>
              <a:rPr lang="es-CO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CO" sz="1800" b="1" dirty="0" err="1" smtClean="0">
                <a:latin typeface="Arial" pitchFamily="34" charset="0"/>
                <a:cs typeface="Arial" pitchFamily="34" charset="0"/>
              </a:rPr>
              <a:t>Joomla</a:t>
            </a:r>
            <a:endParaRPr lang="es-CO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desarrollo a la medid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9" y="1357298"/>
            <a:ext cx="4500593" cy="4929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91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DESARROLLO S DE SOFTWARE A LA MEDIDA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 DE SOFTWARE A LA MEDIDA</dc:title>
  <dc:creator>RICHARD</dc:creator>
  <cp:lastModifiedBy>RICHARD</cp:lastModifiedBy>
  <cp:revision>5</cp:revision>
  <dcterms:created xsi:type="dcterms:W3CDTF">2014-04-04T02:30:14Z</dcterms:created>
  <dcterms:modified xsi:type="dcterms:W3CDTF">2014-04-04T16:22:12Z</dcterms:modified>
</cp:coreProperties>
</file>