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117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754E9-5531-4654-9BE0-F6440873648E}" type="datetimeFigureOut">
              <a:rPr lang="es-CO" smtClean="0"/>
              <a:pPr/>
              <a:t>03/04/2014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15832-385C-445C-BDA2-DAA5A2E06151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754E9-5531-4654-9BE0-F6440873648E}" type="datetimeFigureOut">
              <a:rPr lang="es-CO" smtClean="0"/>
              <a:pPr/>
              <a:t>03/04/2014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15832-385C-445C-BDA2-DAA5A2E06151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754E9-5531-4654-9BE0-F6440873648E}" type="datetimeFigureOut">
              <a:rPr lang="es-CO" smtClean="0"/>
              <a:pPr/>
              <a:t>03/04/2014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15832-385C-445C-BDA2-DAA5A2E06151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754E9-5531-4654-9BE0-F6440873648E}" type="datetimeFigureOut">
              <a:rPr lang="es-CO" smtClean="0"/>
              <a:pPr/>
              <a:t>03/04/2014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15832-385C-445C-BDA2-DAA5A2E06151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754E9-5531-4654-9BE0-F6440873648E}" type="datetimeFigureOut">
              <a:rPr lang="es-CO" smtClean="0"/>
              <a:pPr/>
              <a:t>03/04/2014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15832-385C-445C-BDA2-DAA5A2E06151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754E9-5531-4654-9BE0-F6440873648E}" type="datetimeFigureOut">
              <a:rPr lang="es-CO" smtClean="0"/>
              <a:pPr/>
              <a:t>03/04/2014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15832-385C-445C-BDA2-DAA5A2E06151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754E9-5531-4654-9BE0-F6440873648E}" type="datetimeFigureOut">
              <a:rPr lang="es-CO" smtClean="0"/>
              <a:pPr/>
              <a:t>03/04/2014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15832-385C-445C-BDA2-DAA5A2E06151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754E9-5531-4654-9BE0-F6440873648E}" type="datetimeFigureOut">
              <a:rPr lang="es-CO" smtClean="0"/>
              <a:pPr/>
              <a:t>03/04/2014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15832-385C-445C-BDA2-DAA5A2E06151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754E9-5531-4654-9BE0-F6440873648E}" type="datetimeFigureOut">
              <a:rPr lang="es-CO" smtClean="0"/>
              <a:pPr/>
              <a:t>03/04/2014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15832-385C-445C-BDA2-DAA5A2E06151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754E9-5531-4654-9BE0-F6440873648E}" type="datetimeFigureOut">
              <a:rPr lang="es-CO" smtClean="0"/>
              <a:pPr/>
              <a:t>03/04/2014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15832-385C-445C-BDA2-DAA5A2E06151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754E9-5531-4654-9BE0-F6440873648E}" type="datetimeFigureOut">
              <a:rPr lang="es-CO" smtClean="0"/>
              <a:pPr/>
              <a:t>03/04/2014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15832-385C-445C-BDA2-DAA5A2E06151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9754E9-5531-4654-9BE0-F6440873648E}" type="datetimeFigureOut">
              <a:rPr lang="es-CO" smtClean="0"/>
              <a:pPr/>
              <a:t>03/04/2014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815832-385C-445C-BDA2-DAA5A2E06151}" type="slidenum">
              <a:rPr lang="es-CO" smtClean="0"/>
              <a:pPr/>
              <a:t>‹Nº›</a:t>
            </a:fld>
            <a:endParaRPr lang="es-C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sgiafauditores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857224" y="428604"/>
            <a:ext cx="7358114" cy="857256"/>
          </a:xfrm>
        </p:spPr>
        <p:txBody>
          <a:bodyPr>
            <a:noAutofit/>
          </a:bodyPr>
          <a:lstStyle/>
          <a:p>
            <a:r>
              <a:rPr lang="es-CO" sz="2800" dirty="0" smtClean="0"/>
              <a:t>DESARROLLO S DE SOFTWARE A LA MEDIDA</a:t>
            </a:r>
            <a:endParaRPr lang="es-CO" sz="28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5000628" y="1214422"/>
            <a:ext cx="3857652" cy="5214974"/>
          </a:xfrm>
        </p:spPr>
        <p:txBody>
          <a:bodyPr>
            <a:noAutofit/>
          </a:bodyPr>
          <a:lstStyle/>
          <a:p>
            <a:r>
              <a:rPr lang="es-CO" sz="1800" dirty="0" smtClean="0">
                <a:latin typeface="Arial" pitchFamily="34" charset="0"/>
                <a:cs typeface="Arial" pitchFamily="34" charset="0"/>
                <a:hlinkClick r:id="rId2"/>
              </a:rPr>
              <a:t>www.sgiafauditores.com</a:t>
            </a:r>
            <a:r>
              <a:rPr lang="es-CO" sz="1800" dirty="0" smtClean="0">
                <a:latin typeface="Arial" pitchFamily="34" charset="0"/>
                <a:cs typeface="Arial" pitchFamily="34" charset="0"/>
              </a:rPr>
              <a:t>, </a:t>
            </a:r>
          </a:p>
          <a:p>
            <a:r>
              <a:rPr lang="es-CO" sz="1800" dirty="0" smtClean="0">
                <a:latin typeface="Arial" pitchFamily="34" charset="0"/>
                <a:cs typeface="Arial" pitchFamily="34" charset="0"/>
              </a:rPr>
              <a:t>amplia su portafolio de servicios,  incursionando en los desarrollo  de software a la medida corporativa y empresarial, Nuestros desarrollos se realizan en entorno Windows con tecnología Microsoft. Net, servicios web XML y Java con servidores de bases de datos relacionales (SQL Server, Oracle…). Realizamos proyectos de </a:t>
            </a:r>
            <a:r>
              <a:rPr lang="es-CO" sz="1800" b="1" dirty="0" smtClean="0">
                <a:latin typeface="Arial" pitchFamily="34" charset="0"/>
                <a:cs typeface="Arial" pitchFamily="34" charset="0"/>
              </a:rPr>
              <a:t>Inteligencia de Negocio</a:t>
            </a:r>
            <a:r>
              <a:rPr lang="es-CO" sz="18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s-CO" sz="1800" dirty="0" err="1" smtClean="0">
                <a:latin typeface="Arial" pitchFamily="34" charset="0"/>
                <a:cs typeface="Arial" pitchFamily="34" charset="0"/>
              </a:rPr>
              <a:t>Bussiness</a:t>
            </a:r>
            <a:r>
              <a:rPr lang="es-CO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CO" sz="1800" dirty="0" err="1" smtClean="0">
                <a:latin typeface="Arial" pitchFamily="34" charset="0"/>
                <a:cs typeface="Arial" pitchFamily="34" charset="0"/>
              </a:rPr>
              <a:t>Intelligence</a:t>
            </a:r>
            <a:r>
              <a:rPr lang="es-CO" sz="1800" dirty="0" smtClean="0">
                <a:latin typeface="Arial" pitchFamily="34" charset="0"/>
                <a:cs typeface="Arial" pitchFamily="34" charset="0"/>
              </a:rPr>
              <a:t>) y </a:t>
            </a:r>
            <a:r>
              <a:rPr lang="es-CO" sz="1800" b="1" dirty="0" err="1" smtClean="0">
                <a:latin typeface="Arial" pitchFamily="34" charset="0"/>
                <a:cs typeface="Arial" pitchFamily="34" charset="0"/>
              </a:rPr>
              <a:t>Reporting</a:t>
            </a:r>
            <a:r>
              <a:rPr lang="es-CO" sz="1800" dirty="0" smtClean="0">
                <a:latin typeface="Arial" pitchFamily="34" charset="0"/>
                <a:cs typeface="Arial" pitchFamily="34" charset="0"/>
              </a:rPr>
              <a:t> con diferentes tecnologías y proyectos de </a:t>
            </a:r>
            <a:r>
              <a:rPr lang="es-CO" sz="1800" b="1" dirty="0" smtClean="0">
                <a:latin typeface="Arial" pitchFamily="34" charset="0"/>
                <a:cs typeface="Arial" pitchFamily="34" charset="0"/>
              </a:rPr>
              <a:t>gestión de contenidos e intranets</a:t>
            </a:r>
            <a:r>
              <a:rPr lang="es-CO" sz="1800" dirty="0" smtClean="0">
                <a:latin typeface="Arial" pitchFamily="34" charset="0"/>
                <a:cs typeface="Arial" pitchFamily="34" charset="0"/>
              </a:rPr>
              <a:t> (ECM) con tecnología </a:t>
            </a:r>
            <a:r>
              <a:rPr lang="es-CO" sz="1800" b="1" dirty="0" smtClean="0">
                <a:latin typeface="Arial" pitchFamily="34" charset="0"/>
                <a:cs typeface="Arial" pitchFamily="34" charset="0"/>
              </a:rPr>
              <a:t>Microsoft </a:t>
            </a:r>
            <a:r>
              <a:rPr lang="es-CO" sz="1800" b="1" dirty="0" err="1" smtClean="0">
                <a:latin typeface="Arial" pitchFamily="34" charset="0"/>
                <a:cs typeface="Arial" pitchFamily="34" charset="0"/>
              </a:rPr>
              <a:t>Sharepoint</a:t>
            </a:r>
            <a:r>
              <a:rPr lang="es-CO" sz="1800" b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s-CO" sz="1800" b="1" dirty="0" err="1" smtClean="0">
                <a:latin typeface="Arial" pitchFamily="34" charset="0"/>
                <a:cs typeface="Arial" pitchFamily="34" charset="0"/>
              </a:rPr>
              <a:t>Joomla</a:t>
            </a:r>
            <a:endParaRPr lang="es-CO" sz="1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4 Imagen" descr="desarrollo a la medida4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7159" y="1357298"/>
            <a:ext cx="4500593" cy="492922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828</TotalTime>
  <Words>91</Words>
  <Application>Microsoft Office PowerPoint</Application>
  <PresentationFormat>Presentación en pantalla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DESARROLLO S DE SOFTWARE A LA MEDIDA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DESARROLLO S DE SOFTWARE A LA MEDIDA</dc:title>
  <dc:creator>RICHARD</dc:creator>
  <cp:lastModifiedBy>RICHARD</cp:lastModifiedBy>
  <cp:revision>5</cp:revision>
  <dcterms:created xsi:type="dcterms:W3CDTF">2014-04-04T02:30:14Z</dcterms:created>
  <dcterms:modified xsi:type="dcterms:W3CDTF">2014-04-04T16:22:12Z</dcterms:modified>
</cp:coreProperties>
</file>